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Marcador de Posição d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A0C0C8-44FB-4AD9-AFF3-BDB1746E6877}" type="datetimeFigureOut">
              <a:rPr lang="pt-PT" smtClean="0"/>
              <a:pPr/>
              <a:t>30/09/2018</a:t>
            </a:fld>
            <a:endParaRPr lang="pt-PT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29" name="Marcador de Posição do Número do Diapositivo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E9DD01-4A2E-4B79-B0AF-0F353D673C65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32" name="Rectângulo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ângulo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ângulo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ângulo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ângulo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56" name="Rectângulo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ângulo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ângulo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ângulo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A0C0C8-44FB-4AD9-AFF3-BDB1746E6877}" type="datetimeFigureOut">
              <a:rPr lang="pt-PT" smtClean="0"/>
              <a:pPr/>
              <a:t>30/09/2018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E9DD01-4A2E-4B79-B0AF-0F353D673C6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A0C0C8-44FB-4AD9-AFF3-BDB1746E6877}" type="datetimeFigureOut">
              <a:rPr lang="pt-PT" smtClean="0"/>
              <a:pPr/>
              <a:t>30/09/2018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E9DD01-4A2E-4B79-B0AF-0F353D673C6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A0C0C8-44FB-4AD9-AFF3-BDB1746E6877}" type="datetimeFigureOut">
              <a:rPr lang="pt-PT" smtClean="0"/>
              <a:pPr/>
              <a:t>30/09/2018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E9DD01-4A2E-4B79-B0AF-0F353D673C6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livre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orma livre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orma livre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orma livre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orma livre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orma livre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orma livre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orma livre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orma livre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orma livre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orma livre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orma livre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orma livre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orma livre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A0C0C8-44FB-4AD9-AFF3-BDB1746E6877}" type="datetimeFigureOut">
              <a:rPr lang="pt-PT" smtClean="0"/>
              <a:pPr/>
              <a:t>30/09/2018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E9DD01-4A2E-4B79-B0AF-0F353D673C65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7" name="Rectângulo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8" name="Rectângulo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ângulo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ângulo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ângulo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ângulo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A0C0C8-44FB-4AD9-AFF3-BDB1746E6877}" type="datetimeFigureOut">
              <a:rPr lang="pt-PT" smtClean="0"/>
              <a:pPr/>
              <a:t>30/09/2018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E9DD01-4A2E-4B79-B0AF-0F353D673C6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ângulo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A0C0C8-44FB-4AD9-AFF3-BDB1746E6877}" type="datetimeFigureOut">
              <a:rPr lang="pt-PT" smtClean="0"/>
              <a:pPr/>
              <a:t>30/09/2018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E9DD01-4A2E-4B79-B0AF-0F353D673C65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6" name="Rectângulo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ângulo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ângulo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ângulo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ângulo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ângulo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ângulo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ângulo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ângulo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A0C0C8-44FB-4AD9-AFF3-BDB1746E6877}" type="datetimeFigureOut">
              <a:rPr lang="pt-PT" smtClean="0"/>
              <a:pPr/>
              <a:t>30/09/2018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E9DD01-4A2E-4B79-B0AF-0F353D673C6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A0C0C8-44FB-4AD9-AFF3-BDB1746E6877}" type="datetimeFigureOut">
              <a:rPr lang="pt-PT" smtClean="0"/>
              <a:pPr/>
              <a:t>30/09/2018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E9DD01-4A2E-4B79-B0AF-0F353D673C6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A0C0C8-44FB-4AD9-AFF3-BDB1746E6877}" type="datetimeFigureOut">
              <a:rPr lang="pt-PT" smtClean="0"/>
              <a:pPr/>
              <a:t>30/09/2018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E9DD01-4A2E-4B79-B0AF-0F353D673C6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exão recta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o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exão recta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xão recta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xão recta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PT" smtClean="0"/>
              <a:t>Clique no ícone para adicionar uma imagem</a:t>
            </a:r>
            <a:endParaRPr kumimoji="0"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grpSp>
        <p:nvGrpSpPr>
          <p:cNvPr id="14" name="Grupo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exão recta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xão recta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xão recta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o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exão recta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xão recta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xão recta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8A0C0C8-44FB-4AD9-AFF3-BDB1746E6877}" type="datetimeFigureOut">
              <a:rPr lang="pt-PT" smtClean="0"/>
              <a:pPr/>
              <a:t>30/09/2018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5E9DD01-4A2E-4B79-B0AF-0F353D673C6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ângulo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ângulo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ângulo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ângulo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ângulo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ângulo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ângulo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ângulo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Marcador de Posição do Título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8A0C0C8-44FB-4AD9-AFF3-BDB1746E6877}" type="datetimeFigureOut">
              <a:rPr lang="pt-PT" smtClean="0"/>
              <a:pPr/>
              <a:t>30/09/2018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pt-PT"/>
          </a:p>
        </p:txBody>
      </p:sp>
      <p:sp>
        <p:nvSpPr>
          <p:cNvPr id="23" name="Marcador de Posição do Número do Diapositivo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5E9DD01-4A2E-4B79-B0AF-0F353D673C6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8_uToJvaqh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t.slideshare.net/janeiro2010/o-rouxino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t="7593"/>
          <a:stretch>
            <a:fillRect/>
          </a:stretch>
        </p:blipFill>
        <p:spPr bwMode="auto">
          <a:xfrm>
            <a:off x="4283968" y="332656"/>
            <a:ext cx="4276725" cy="592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ângulo 6"/>
          <p:cNvSpPr/>
          <p:nvPr/>
        </p:nvSpPr>
        <p:spPr>
          <a:xfrm>
            <a:off x="467544" y="2348880"/>
            <a:ext cx="36724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6000" b="1" dirty="0" smtClean="0">
                <a:latin typeface="Bradley Hand ITC" pitchFamily="66" charset="0"/>
              </a:rPr>
              <a:t>O rouxinol</a:t>
            </a:r>
            <a:endParaRPr lang="pt-PT" sz="6000" b="1" dirty="0"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Vamos conhecer o autor…</a:t>
            </a:r>
            <a:endParaRPr lang="pt-PT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Marcador de Posição de Conteúdo 4" descr="h_0000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07161" y="1556792"/>
            <a:ext cx="4104456" cy="4104456"/>
          </a:xfrm>
        </p:spPr>
      </p:pic>
      <p:sp>
        <p:nvSpPr>
          <p:cNvPr id="4" name="Marcador de Posição do Texto 3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3598168" cy="480221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pt-PT" sz="2400" b="1" dirty="0" smtClean="0"/>
              <a:t>	Hans Christian Andersen (</a:t>
            </a:r>
            <a:r>
              <a:rPr lang="pt-PT" sz="2400" dirty="0" smtClean="0"/>
              <a:t>(1805-1875) </a:t>
            </a:r>
            <a:r>
              <a:rPr lang="pt-PT" sz="2400" b="1" dirty="0" smtClean="0"/>
              <a:t> </a:t>
            </a:r>
            <a:r>
              <a:rPr lang="pt-PT" sz="2400" dirty="0" smtClean="0"/>
              <a:t>foi um escritor e poeta </a:t>
            </a:r>
            <a:r>
              <a:rPr lang="pt-PT" sz="2400" b="1" dirty="0" smtClean="0"/>
              <a:t>dinamarquês </a:t>
            </a:r>
            <a:r>
              <a:rPr lang="pt-PT" sz="2400" dirty="0" smtClean="0"/>
              <a:t>de histórias infantis. Em vida, escreveu peças de teatro, canções patrióticas, contos, histórias, e, principalmente, contos de fadas, pelos quais é mundialmente conhecido.</a:t>
            </a:r>
            <a:endParaRPr lang="pt-P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62050"/>
          </a:xfrm>
        </p:spPr>
        <p:txBody>
          <a:bodyPr/>
          <a:lstStyle/>
          <a:p>
            <a:pPr algn="ctr"/>
            <a:r>
              <a:rPr lang="pt-PT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Alguns contos deste autor</a:t>
            </a:r>
            <a:endParaRPr lang="pt-PT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611560" y="1196752"/>
            <a:ext cx="4896544" cy="5112568"/>
          </a:xfrm>
        </p:spPr>
        <p:txBody>
          <a:bodyPr>
            <a:noAutofit/>
          </a:bodyPr>
          <a:lstStyle/>
          <a:p>
            <a:r>
              <a:rPr lang="pt-PT" sz="3200" b="1" dirty="0" smtClean="0"/>
              <a:t>“Soldadinho de Chumbo”;</a:t>
            </a:r>
          </a:p>
          <a:p>
            <a:endParaRPr lang="pt-PT" sz="3200" b="1" dirty="0" smtClean="0"/>
          </a:p>
          <a:p>
            <a:r>
              <a:rPr lang="pt-PT" sz="3200" b="1" dirty="0" smtClean="0"/>
              <a:t> “Patinho Feio”;</a:t>
            </a:r>
          </a:p>
          <a:p>
            <a:endParaRPr lang="pt-PT" sz="3200" b="1" dirty="0" smtClean="0"/>
          </a:p>
          <a:p>
            <a:r>
              <a:rPr lang="pt-PT" sz="3200" b="1" dirty="0" smtClean="0"/>
              <a:t>“A Pequena Sereia”;</a:t>
            </a:r>
          </a:p>
          <a:p>
            <a:endParaRPr lang="pt-PT" sz="3200" b="1" dirty="0" smtClean="0"/>
          </a:p>
          <a:p>
            <a:endParaRPr lang="pt-PT" sz="3200" b="1" dirty="0" smtClean="0"/>
          </a:p>
          <a:p>
            <a:r>
              <a:rPr lang="pt-PT" sz="3200" b="1" dirty="0" smtClean="0"/>
              <a:t> “A Roupa Nova do Rei”;</a:t>
            </a:r>
            <a:endParaRPr lang="pt-PT" sz="3200" b="1" dirty="0"/>
          </a:p>
        </p:txBody>
      </p:sp>
      <p:pic>
        <p:nvPicPr>
          <p:cNvPr id="5" name="Marcador de Posição de Conteúdo 4" descr="a-roupa-nova-do-imperado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20072" y="4869160"/>
            <a:ext cx="3060568" cy="1721570"/>
          </a:xfrm>
        </p:spPr>
      </p:pic>
      <p:pic>
        <p:nvPicPr>
          <p:cNvPr id="6" name="Imagem 5" descr="14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2996952"/>
            <a:ext cx="2232248" cy="1674186"/>
          </a:xfrm>
          <a:prstGeom prst="rect">
            <a:avLst/>
          </a:prstGeom>
        </p:spPr>
      </p:pic>
      <p:pic>
        <p:nvPicPr>
          <p:cNvPr id="7" name="Imagem 6" descr="painel-sublimaco-tecido-pequena-sereia-25-alt-x-15-larg-D_NQ_NP_876901-MLB25638373148_062017-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2996952"/>
            <a:ext cx="1735423" cy="1728192"/>
          </a:xfrm>
          <a:prstGeom prst="rect">
            <a:avLst/>
          </a:prstGeom>
        </p:spPr>
      </p:pic>
      <p:pic>
        <p:nvPicPr>
          <p:cNvPr id="8" name="Imagem 7" descr="soldadinho_de_chumbo_historia-infantil-630x4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1165693"/>
            <a:ext cx="2232248" cy="1583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914400"/>
          </a:xfrm>
        </p:spPr>
        <p:txBody>
          <a:bodyPr/>
          <a:lstStyle/>
          <a:p>
            <a:r>
              <a:rPr lang="pt-PT" dirty="0" smtClean="0"/>
              <a:t>Onde se situa a China?</a:t>
            </a:r>
            <a:endParaRPr lang="pt-PT" dirty="0"/>
          </a:p>
        </p:txBody>
      </p:sp>
      <p:pic>
        <p:nvPicPr>
          <p:cNvPr id="9" name="Marcador de Posição de Conteúdo 8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8064" y="3861048"/>
            <a:ext cx="3625430" cy="2520280"/>
          </a:xfrm>
        </p:spPr>
      </p:pic>
      <p:pic>
        <p:nvPicPr>
          <p:cNvPr id="10" name="Imagem 9" descr="dd92bcaa4de8d91e21fa73dd69a379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340768"/>
            <a:ext cx="4968552" cy="2971194"/>
          </a:xfrm>
          <a:prstGeom prst="rect">
            <a:avLst/>
          </a:prstGeom>
        </p:spPr>
      </p:pic>
      <p:sp>
        <p:nvSpPr>
          <p:cNvPr id="11" name="Seta para a direita 10"/>
          <p:cNvSpPr/>
          <p:nvPr/>
        </p:nvSpPr>
        <p:spPr>
          <a:xfrm rot="9414223">
            <a:off x="4429952" y="1951291"/>
            <a:ext cx="3172185" cy="29107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sz="4400" b="1" dirty="0" smtClean="0">
                <a:solidFill>
                  <a:srgbClr val="00B0F0"/>
                </a:solidFill>
              </a:rPr>
              <a:t>O rouxinol</a:t>
            </a:r>
            <a:endParaRPr lang="pt-PT" sz="4400" b="1" dirty="0">
              <a:solidFill>
                <a:srgbClr val="00B0F0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99592" y="1340768"/>
            <a:ext cx="7772400" cy="4572000"/>
          </a:xfrm>
        </p:spPr>
        <p:txBody>
          <a:bodyPr>
            <a:normAutofit/>
          </a:bodyPr>
          <a:lstStyle/>
          <a:p>
            <a:r>
              <a:rPr lang="pt-PT" sz="1200" dirty="0" smtClean="0">
                <a:hlinkClick r:id="rId2"/>
              </a:rPr>
              <a:t>https://www.youtube.com/watch?v=8_uToJvaqhs</a:t>
            </a:r>
            <a:endParaRPr lang="pt-PT" sz="1200" dirty="0" smtClean="0"/>
          </a:p>
          <a:p>
            <a:endParaRPr lang="pt-PT" sz="1200" dirty="0"/>
          </a:p>
        </p:txBody>
      </p:sp>
      <p:pic>
        <p:nvPicPr>
          <p:cNvPr id="4" name="Imagem 3" descr="maxresdefault.jpg"/>
          <p:cNvPicPr>
            <a:picLocks noChangeAspect="1"/>
          </p:cNvPicPr>
          <p:nvPr/>
        </p:nvPicPr>
        <p:blipFill>
          <a:blip r:embed="rId3" cstate="print"/>
          <a:srcRect l="12500" r="12500"/>
          <a:stretch>
            <a:fillRect/>
          </a:stretch>
        </p:blipFill>
        <p:spPr>
          <a:xfrm>
            <a:off x="827584" y="3573016"/>
            <a:ext cx="3552395" cy="2664296"/>
          </a:xfrm>
          <a:prstGeom prst="rect">
            <a:avLst/>
          </a:prstGeom>
        </p:spPr>
      </p:pic>
      <p:pic>
        <p:nvPicPr>
          <p:cNvPr id="5" name="Imagem 4" descr="89066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1700808"/>
            <a:ext cx="4248472" cy="283231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115616" y="2852936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Rouxinol do Japão</a:t>
            </a:r>
            <a:endParaRPr lang="pt-PT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508104" y="4797152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Rouxinol  Comum</a:t>
            </a:r>
            <a:endParaRPr lang="pt-PT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 Imperador da China</a:t>
            </a:r>
            <a:endParaRPr lang="pt-PT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Marcador de Posição de Conteúdo 3" descr="y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412775"/>
            <a:ext cx="7272808" cy="48277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sz="3600" b="1" dirty="0" smtClean="0">
                <a:solidFill>
                  <a:srgbClr val="FF0000"/>
                </a:solidFill>
              </a:rPr>
              <a:t>O palácio do Imperador da China</a:t>
            </a:r>
            <a:endParaRPr lang="pt-PT" sz="3600" dirty="0">
              <a:solidFill>
                <a:srgbClr val="FF0000"/>
              </a:solidFill>
            </a:endParaRPr>
          </a:p>
        </p:txBody>
      </p:sp>
      <p:pic>
        <p:nvPicPr>
          <p:cNvPr id="4" name="Marcador de Posição de Conteúdo 3" descr="o-ultimo-imperad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784350"/>
            <a:ext cx="6858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E agora a história…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O Rouxinol</a:t>
            </a:r>
          </a:p>
          <a:p>
            <a:r>
              <a:rPr lang="pt-PT" dirty="0" smtClean="0">
                <a:hlinkClick r:id="rId2"/>
              </a:rPr>
              <a:t>https://</a:t>
            </a:r>
            <a:r>
              <a:rPr lang="pt-PT" dirty="0" smtClean="0">
                <a:hlinkClick r:id="rId2"/>
              </a:rPr>
              <a:t>pt.slideshare.net/janeiro2010/o-rouxinol</a:t>
            </a:r>
            <a:endParaRPr lang="pt-PT" dirty="0" smtClean="0"/>
          </a:p>
          <a:p>
            <a:endParaRPr lang="pt-PT" dirty="0" smtClean="0"/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85</TotalTime>
  <Words>70</Words>
  <Application>Microsoft Office PowerPoint</Application>
  <PresentationFormat>Apresentação no Ecrã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9" baseType="lpstr">
      <vt:lpstr>Metro</vt:lpstr>
      <vt:lpstr>Diapositivo 1</vt:lpstr>
      <vt:lpstr>Vamos conhecer o autor…</vt:lpstr>
      <vt:lpstr>Alguns contos deste autor</vt:lpstr>
      <vt:lpstr>Onde se situa a China?</vt:lpstr>
      <vt:lpstr>O rouxinol</vt:lpstr>
      <vt:lpstr>O Imperador da China</vt:lpstr>
      <vt:lpstr>O palácio do Imperador da China</vt:lpstr>
      <vt:lpstr>E agora a história…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deo</dc:creator>
  <cp:lastModifiedBy>deo</cp:lastModifiedBy>
  <cp:revision>10</cp:revision>
  <dcterms:created xsi:type="dcterms:W3CDTF">2018-09-30T17:05:53Z</dcterms:created>
  <dcterms:modified xsi:type="dcterms:W3CDTF">2018-09-30T20:53:51Z</dcterms:modified>
</cp:coreProperties>
</file>